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2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6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0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4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39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4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134" y="-102"/>
      </p:cViewPr>
      <p:guideLst>
        <p:guide orient="horz" pos="1921"/>
        <p:guide pos="31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2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2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3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5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5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800" b="1"/>
            </a:lvl3pPr>
            <a:lvl4pPr marL="1371402" indent="0">
              <a:buNone/>
              <a:defRPr sz="1600" b="1"/>
            </a:lvl4pPr>
            <a:lvl5pPr marL="1828536" indent="0">
              <a:buNone/>
              <a:defRPr sz="1600" b="1"/>
            </a:lvl5pPr>
            <a:lvl6pPr marL="2285670" indent="0">
              <a:buNone/>
              <a:defRPr sz="1600" b="1"/>
            </a:lvl6pPr>
            <a:lvl7pPr marL="2742804" indent="0">
              <a:buNone/>
              <a:defRPr sz="1600" b="1"/>
            </a:lvl7pPr>
            <a:lvl8pPr marL="3199939" indent="0">
              <a:buNone/>
              <a:defRPr sz="1600" b="1"/>
            </a:lvl8pPr>
            <a:lvl9pPr marL="36570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7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800" b="1"/>
            </a:lvl3pPr>
            <a:lvl4pPr marL="1371402" indent="0">
              <a:buNone/>
              <a:defRPr sz="1600" b="1"/>
            </a:lvl4pPr>
            <a:lvl5pPr marL="1828536" indent="0">
              <a:buNone/>
              <a:defRPr sz="1600" b="1"/>
            </a:lvl5pPr>
            <a:lvl6pPr marL="2285670" indent="0">
              <a:buNone/>
              <a:defRPr sz="1600" b="1"/>
            </a:lvl6pPr>
            <a:lvl7pPr marL="2742804" indent="0">
              <a:buNone/>
              <a:defRPr sz="1600" b="1"/>
            </a:lvl7pPr>
            <a:lvl8pPr marL="3199939" indent="0">
              <a:buNone/>
              <a:defRPr sz="1600" b="1"/>
            </a:lvl8pPr>
            <a:lvl9pPr marL="365707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7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0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2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6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6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6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4" indent="0">
              <a:buNone/>
              <a:defRPr sz="1200"/>
            </a:lvl2pPr>
            <a:lvl3pPr marL="914268" indent="0">
              <a:buNone/>
              <a:defRPr sz="1000"/>
            </a:lvl3pPr>
            <a:lvl4pPr marL="1371402" indent="0">
              <a:buNone/>
              <a:defRPr sz="900"/>
            </a:lvl4pPr>
            <a:lvl5pPr marL="1828536" indent="0">
              <a:buNone/>
              <a:defRPr sz="900"/>
            </a:lvl5pPr>
            <a:lvl6pPr marL="2285670" indent="0">
              <a:buNone/>
              <a:defRPr sz="900"/>
            </a:lvl6pPr>
            <a:lvl7pPr marL="2742804" indent="0">
              <a:buNone/>
              <a:defRPr sz="900"/>
            </a:lvl7pPr>
            <a:lvl8pPr marL="3199939" indent="0">
              <a:buNone/>
              <a:defRPr sz="900"/>
            </a:lvl8pPr>
            <a:lvl9pPr marL="36570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8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2" indent="0">
              <a:buNone/>
              <a:defRPr sz="2000"/>
            </a:lvl4pPr>
            <a:lvl5pPr marL="1828536" indent="0">
              <a:buNone/>
              <a:defRPr sz="2000"/>
            </a:lvl5pPr>
            <a:lvl6pPr marL="2285670" indent="0">
              <a:buNone/>
              <a:defRPr sz="2000"/>
            </a:lvl6pPr>
            <a:lvl7pPr marL="2742804" indent="0">
              <a:buNone/>
              <a:defRPr sz="2000"/>
            </a:lvl7pPr>
            <a:lvl8pPr marL="3199939" indent="0">
              <a:buNone/>
              <a:defRPr sz="2000"/>
            </a:lvl8pPr>
            <a:lvl9pPr marL="365707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4" indent="0">
              <a:buNone/>
              <a:defRPr sz="1200"/>
            </a:lvl2pPr>
            <a:lvl3pPr marL="914268" indent="0">
              <a:buNone/>
              <a:defRPr sz="1000"/>
            </a:lvl3pPr>
            <a:lvl4pPr marL="1371402" indent="0">
              <a:buNone/>
              <a:defRPr sz="900"/>
            </a:lvl4pPr>
            <a:lvl5pPr marL="1828536" indent="0">
              <a:buNone/>
              <a:defRPr sz="900"/>
            </a:lvl5pPr>
            <a:lvl6pPr marL="2285670" indent="0">
              <a:buNone/>
              <a:defRPr sz="900"/>
            </a:lvl6pPr>
            <a:lvl7pPr marL="2742804" indent="0">
              <a:buNone/>
              <a:defRPr sz="900"/>
            </a:lvl7pPr>
            <a:lvl8pPr marL="3199939" indent="0">
              <a:buNone/>
              <a:defRPr sz="900"/>
            </a:lvl8pPr>
            <a:lvl9pPr marL="365707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26" tIns="45714" rIns="91426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6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1E476-AD20-904E-9B03-23F7004AE85F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6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6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1884-4D33-4140-91F3-6FC35F6A7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0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3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45713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3" indent="-285708" algn="l" defTabSz="45713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6" indent="-228566" algn="l" defTabSz="45713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0" indent="-228566" algn="l" defTabSz="45713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4" indent="-228566" algn="l" defTabSz="45713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8" indent="-228566" algn="l" defTabSz="45713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2" indent="-228566" algn="l" defTabSz="45713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6" indent="-228566" algn="l" defTabSz="45713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0" indent="-228566" algn="l" defTabSz="45713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6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4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9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4" algn="l" defTabSz="4571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cess 1"/>
          <p:cNvSpPr/>
          <p:nvPr/>
        </p:nvSpPr>
        <p:spPr>
          <a:xfrm>
            <a:off x="2997978" y="145721"/>
            <a:ext cx="2033709" cy="627254"/>
          </a:xfrm>
          <a:prstGeom prst="flowChartProcess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err="1" smtClean="0"/>
              <a:t>Menangani</a:t>
            </a:r>
            <a:r>
              <a:rPr lang="en-US" sz="2000" dirty="0" smtClean="0"/>
              <a:t> </a:t>
            </a:r>
            <a:r>
              <a:rPr lang="en-US" sz="2000" dirty="0" err="1" smtClean="0"/>
              <a:t>kelelawar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3" name="Process 2"/>
          <p:cNvSpPr/>
          <p:nvPr/>
        </p:nvSpPr>
        <p:spPr>
          <a:xfrm>
            <a:off x="709334" y="772975"/>
            <a:ext cx="1279809" cy="504607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IYA</a:t>
            </a:r>
            <a:endParaRPr lang="en-US" sz="2000" dirty="0"/>
          </a:p>
        </p:txBody>
      </p:sp>
      <p:sp>
        <p:nvSpPr>
          <p:cNvPr id="13" name="Process 12"/>
          <p:cNvSpPr/>
          <p:nvPr/>
        </p:nvSpPr>
        <p:spPr>
          <a:xfrm>
            <a:off x="5524527" y="802173"/>
            <a:ext cx="1279809" cy="504607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TIDAK</a:t>
            </a:r>
            <a:endParaRPr lang="en-US" sz="2000" dirty="0"/>
          </a:p>
        </p:txBody>
      </p:sp>
      <p:cxnSp>
        <p:nvCxnSpPr>
          <p:cNvPr id="15" name="Elbow Connector 14"/>
          <p:cNvCxnSpPr>
            <a:stCxn id="2" idx="1"/>
            <a:endCxn id="3" idx="0"/>
          </p:cNvCxnSpPr>
          <p:nvPr/>
        </p:nvCxnSpPr>
        <p:spPr>
          <a:xfrm rot="10800000" flipV="1">
            <a:off x="1349240" y="459347"/>
            <a:ext cx="1648739" cy="313627"/>
          </a:xfrm>
          <a:prstGeom prst="bentConnector2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2" idx="3"/>
            <a:endCxn id="13" idx="0"/>
          </p:cNvCxnSpPr>
          <p:nvPr/>
        </p:nvCxnSpPr>
        <p:spPr>
          <a:xfrm>
            <a:off x="5031687" y="459348"/>
            <a:ext cx="1132745" cy="342825"/>
          </a:xfrm>
          <a:prstGeom prst="bentConnector2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Alternate Process 19"/>
          <p:cNvSpPr/>
          <p:nvPr/>
        </p:nvSpPr>
        <p:spPr>
          <a:xfrm>
            <a:off x="411779" y="1954621"/>
            <a:ext cx="1874922" cy="1034916"/>
          </a:xfrm>
          <a:prstGeom prst="flowChartAlternateProcess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400" dirty="0" smtClean="0"/>
              <a:t>PPE Set B*</a:t>
            </a:r>
            <a:endParaRPr lang="en-US" sz="2400" dirty="0"/>
          </a:p>
        </p:txBody>
      </p:sp>
      <p:cxnSp>
        <p:nvCxnSpPr>
          <p:cNvPr id="22" name="Straight Arrow Connector 21"/>
          <p:cNvCxnSpPr>
            <a:stCxn id="3" idx="2"/>
            <a:endCxn id="20" idx="0"/>
          </p:cNvCxnSpPr>
          <p:nvPr/>
        </p:nvCxnSpPr>
        <p:spPr>
          <a:xfrm>
            <a:off x="1349239" y="1277582"/>
            <a:ext cx="1" cy="677039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rocess 23"/>
          <p:cNvSpPr/>
          <p:nvPr/>
        </p:nvSpPr>
        <p:spPr>
          <a:xfrm>
            <a:off x="3589677" y="1546741"/>
            <a:ext cx="1711226" cy="596427"/>
          </a:xfrm>
          <a:prstGeom prst="flowChartProcess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Pengamatan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27" name="Process 26"/>
          <p:cNvSpPr/>
          <p:nvPr/>
        </p:nvSpPr>
        <p:spPr>
          <a:xfrm>
            <a:off x="7134606" y="1546738"/>
            <a:ext cx="1711226" cy="596429"/>
          </a:xfrm>
          <a:prstGeom prst="flowChartProcess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err="1" smtClean="0"/>
              <a:t>Koleksi</a:t>
            </a:r>
            <a:r>
              <a:rPr lang="en-US" sz="2000" dirty="0" smtClean="0"/>
              <a:t> </a:t>
            </a:r>
            <a:r>
              <a:rPr lang="en-US" sz="2000" dirty="0" err="1" smtClean="0"/>
              <a:t>feses</a:t>
            </a:r>
            <a:r>
              <a:rPr lang="en-US" sz="2000" dirty="0" smtClean="0"/>
              <a:t>/</a:t>
            </a:r>
            <a:r>
              <a:rPr lang="en-US" sz="2000" dirty="0" err="1" smtClean="0"/>
              <a:t>urin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cxnSp>
        <p:nvCxnSpPr>
          <p:cNvPr id="29" name="Elbow Connector 28"/>
          <p:cNvCxnSpPr>
            <a:stCxn id="13" idx="1"/>
            <a:endCxn id="24" idx="0"/>
          </p:cNvCxnSpPr>
          <p:nvPr/>
        </p:nvCxnSpPr>
        <p:spPr>
          <a:xfrm rot="10800000" flipV="1">
            <a:off x="4445291" y="1054476"/>
            <a:ext cx="1079236" cy="492264"/>
          </a:xfrm>
          <a:prstGeom prst="bentConnector2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3" idx="3"/>
            <a:endCxn id="27" idx="0"/>
          </p:cNvCxnSpPr>
          <p:nvPr/>
        </p:nvCxnSpPr>
        <p:spPr>
          <a:xfrm>
            <a:off x="6804335" y="1054476"/>
            <a:ext cx="1185884" cy="492262"/>
          </a:xfrm>
          <a:prstGeom prst="bentConnector2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4" idx="2"/>
            <a:endCxn id="45" idx="0"/>
          </p:cNvCxnSpPr>
          <p:nvPr/>
        </p:nvCxnSpPr>
        <p:spPr>
          <a:xfrm>
            <a:off x="4445290" y="2143168"/>
            <a:ext cx="696584" cy="328911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2"/>
            <a:endCxn id="44" idx="0"/>
          </p:cNvCxnSpPr>
          <p:nvPr/>
        </p:nvCxnSpPr>
        <p:spPr>
          <a:xfrm flipH="1">
            <a:off x="3281452" y="2143168"/>
            <a:ext cx="1163839" cy="419667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7" idx="2"/>
            <a:endCxn id="50" idx="0"/>
          </p:cNvCxnSpPr>
          <p:nvPr/>
        </p:nvCxnSpPr>
        <p:spPr>
          <a:xfrm>
            <a:off x="7990220" y="2143168"/>
            <a:ext cx="728265" cy="463467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7" idx="2"/>
            <a:endCxn id="49" idx="0"/>
          </p:cNvCxnSpPr>
          <p:nvPr/>
        </p:nvCxnSpPr>
        <p:spPr>
          <a:xfrm flipH="1">
            <a:off x="6963228" y="2143168"/>
            <a:ext cx="1026991" cy="448865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Process 43"/>
          <p:cNvSpPr/>
          <p:nvPr/>
        </p:nvSpPr>
        <p:spPr>
          <a:xfrm>
            <a:off x="2572802" y="2562834"/>
            <a:ext cx="1417299" cy="998136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/>
              <a:t>&gt;20m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Sarang</a:t>
            </a:r>
            <a:endParaRPr lang="en-US" sz="2000" dirty="0"/>
          </a:p>
        </p:txBody>
      </p:sp>
      <p:sp>
        <p:nvSpPr>
          <p:cNvPr id="45" name="Process 44"/>
          <p:cNvSpPr/>
          <p:nvPr/>
        </p:nvSpPr>
        <p:spPr>
          <a:xfrm>
            <a:off x="4121680" y="2472079"/>
            <a:ext cx="2040387" cy="1167236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err="1"/>
              <a:t>Langsung</a:t>
            </a:r>
            <a:r>
              <a:rPr lang="en-US" sz="2000" dirty="0"/>
              <a:t> di </a:t>
            </a:r>
            <a:r>
              <a:rPr lang="en-US" sz="2000" dirty="0" err="1"/>
              <a:t>bawah</a:t>
            </a:r>
            <a:r>
              <a:rPr lang="en-US" sz="2000" dirty="0"/>
              <a:t> </a:t>
            </a:r>
            <a:r>
              <a:rPr lang="en-US" sz="2000" dirty="0" err="1"/>
              <a:t>sarang</a:t>
            </a:r>
            <a:r>
              <a:rPr lang="en-US" sz="2000" dirty="0"/>
              <a:t>/</a:t>
            </a:r>
            <a:r>
              <a:rPr lang="en-US" sz="2000" dirty="0" err="1"/>
              <a:t>jalur</a:t>
            </a:r>
            <a:r>
              <a:rPr lang="en-US" sz="2000" dirty="0"/>
              <a:t> </a:t>
            </a:r>
            <a:r>
              <a:rPr lang="en-US" sz="2000" dirty="0" err="1"/>
              <a:t>terbang</a:t>
            </a:r>
            <a:endParaRPr lang="en-US" sz="2000" dirty="0"/>
          </a:p>
        </p:txBody>
      </p:sp>
      <p:sp>
        <p:nvSpPr>
          <p:cNvPr id="49" name="Process 48"/>
          <p:cNvSpPr/>
          <p:nvPr/>
        </p:nvSpPr>
        <p:spPr>
          <a:xfrm>
            <a:off x="6323323" y="2592032"/>
            <a:ext cx="1279809" cy="887976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Ada </a:t>
            </a:r>
            <a:r>
              <a:rPr lang="en-US" sz="2000" dirty="0" err="1" smtClean="0"/>
              <a:t>Kelelawar</a:t>
            </a:r>
            <a:endParaRPr lang="en-US" sz="2000" dirty="0"/>
          </a:p>
        </p:txBody>
      </p:sp>
      <p:sp>
        <p:nvSpPr>
          <p:cNvPr id="50" name="Process 49"/>
          <p:cNvSpPr/>
          <p:nvPr/>
        </p:nvSpPr>
        <p:spPr>
          <a:xfrm>
            <a:off x="8078580" y="2606635"/>
            <a:ext cx="1279809" cy="876499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err="1" smtClean="0"/>
              <a:t>Tidak</a:t>
            </a:r>
            <a:r>
              <a:rPr lang="en-US" sz="2000" dirty="0" smtClean="0"/>
              <a:t> Ada </a:t>
            </a:r>
            <a:r>
              <a:rPr lang="en-US" sz="2000" dirty="0" err="1" smtClean="0"/>
              <a:t>Kelelawar</a:t>
            </a:r>
            <a:endParaRPr lang="en-US" sz="2000" dirty="0"/>
          </a:p>
        </p:txBody>
      </p:sp>
      <p:sp>
        <p:nvSpPr>
          <p:cNvPr id="56" name="Alternate Process 55"/>
          <p:cNvSpPr/>
          <p:nvPr/>
        </p:nvSpPr>
        <p:spPr>
          <a:xfrm>
            <a:off x="2234117" y="3754397"/>
            <a:ext cx="2083703" cy="976531"/>
          </a:xfrm>
          <a:prstGeom prst="flowChartAlternateProcess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PPE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Dibutuhkan</a:t>
            </a:r>
            <a:r>
              <a:rPr lang="en-US" sz="2000" dirty="0" smtClean="0"/>
              <a:t> </a:t>
            </a:r>
          </a:p>
        </p:txBody>
      </p:sp>
      <p:cxnSp>
        <p:nvCxnSpPr>
          <p:cNvPr id="72" name="Straight Arrow Connector 71"/>
          <p:cNvCxnSpPr>
            <a:stCxn id="44" idx="2"/>
            <a:endCxn id="56" idx="0"/>
          </p:cNvCxnSpPr>
          <p:nvPr/>
        </p:nvCxnSpPr>
        <p:spPr>
          <a:xfrm flipH="1">
            <a:off x="3275969" y="3560970"/>
            <a:ext cx="5483" cy="193427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5" idx="2"/>
            <a:endCxn id="118" idx="0"/>
          </p:cNvCxnSpPr>
          <p:nvPr/>
        </p:nvCxnSpPr>
        <p:spPr>
          <a:xfrm>
            <a:off x="5141874" y="3639315"/>
            <a:ext cx="822220" cy="279751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49" idx="2"/>
            <a:endCxn id="118" idx="0"/>
          </p:cNvCxnSpPr>
          <p:nvPr/>
        </p:nvCxnSpPr>
        <p:spPr>
          <a:xfrm flipH="1">
            <a:off x="5964094" y="3480008"/>
            <a:ext cx="999134" cy="439058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Process 117"/>
          <p:cNvSpPr/>
          <p:nvPr/>
        </p:nvSpPr>
        <p:spPr>
          <a:xfrm>
            <a:off x="4793582" y="3919066"/>
            <a:ext cx="2341024" cy="708898"/>
          </a:xfrm>
          <a:prstGeom prst="flowChartProcess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400" dirty="0" smtClean="0"/>
              <a:t>Level </a:t>
            </a:r>
            <a:r>
              <a:rPr lang="en-US" sz="2400" dirty="0" err="1"/>
              <a:t>P</a:t>
            </a:r>
            <a:r>
              <a:rPr lang="en-US" sz="2400" dirty="0" err="1" smtClean="0"/>
              <a:t>emaparan</a:t>
            </a:r>
            <a:r>
              <a:rPr lang="en-US" sz="2400" dirty="0" smtClean="0"/>
              <a:t>?*</a:t>
            </a:r>
            <a:endParaRPr lang="en-US" sz="2400" dirty="0"/>
          </a:p>
        </p:txBody>
      </p:sp>
      <p:sp>
        <p:nvSpPr>
          <p:cNvPr id="121" name="Alternate Process 120"/>
          <p:cNvSpPr/>
          <p:nvPr/>
        </p:nvSpPr>
        <p:spPr>
          <a:xfrm>
            <a:off x="7738294" y="3825904"/>
            <a:ext cx="1956183" cy="976531"/>
          </a:xfrm>
          <a:prstGeom prst="flowChartAlternateProcess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400" dirty="0" smtClean="0"/>
              <a:t>PPE Set C*</a:t>
            </a:r>
            <a:endParaRPr lang="en-US" sz="2400" dirty="0"/>
          </a:p>
        </p:txBody>
      </p:sp>
      <p:cxnSp>
        <p:nvCxnSpPr>
          <p:cNvPr id="122" name="Straight Arrow Connector 121"/>
          <p:cNvCxnSpPr>
            <a:stCxn id="50" idx="2"/>
            <a:endCxn id="121" idx="0"/>
          </p:cNvCxnSpPr>
          <p:nvPr/>
        </p:nvCxnSpPr>
        <p:spPr>
          <a:xfrm flipH="1">
            <a:off x="8716386" y="3483134"/>
            <a:ext cx="2099" cy="342770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Process 125"/>
          <p:cNvSpPr/>
          <p:nvPr/>
        </p:nvSpPr>
        <p:spPr>
          <a:xfrm>
            <a:off x="3546606" y="4939743"/>
            <a:ext cx="2417488" cy="661668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TINGGI: </a:t>
            </a:r>
            <a:r>
              <a:rPr lang="en-US" sz="1600" dirty="0" err="1" smtClean="0"/>
              <a:t>sering</a:t>
            </a:r>
            <a:r>
              <a:rPr lang="en-US" sz="1600" dirty="0" smtClean="0"/>
              <a:t> </a:t>
            </a:r>
            <a:r>
              <a:rPr lang="en-US" sz="1600" dirty="0" err="1" smtClean="0"/>
              <a:t>kontak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urin</a:t>
            </a:r>
            <a:r>
              <a:rPr lang="en-US" sz="1600" dirty="0" smtClean="0"/>
              <a:t>, </a:t>
            </a:r>
            <a:r>
              <a:rPr lang="en-US" sz="1600" dirty="0" err="1" smtClean="0"/>
              <a:t>feses</a:t>
            </a:r>
            <a:r>
              <a:rPr lang="en-US" sz="1600" dirty="0" smtClean="0"/>
              <a:t>, saliva</a:t>
            </a:r>
            <a:endParaRPr lang="en-US" sz="1600" dirty="0"/>
          </a:p>
        </p:txBody>
      </p:sp>
      <p:sp>
        <p:nvSpPr>
          <p:cNvPr id="127" name="Process 126"/>
          <p:cNvSpPr/>
          <p:nvPr/>
        </p:nvSpPr>
        <p:spPr>
          <a:xfrm>
            <a:off x="6162066" y="4969196"/>
            <a:ext cx="2683765" cy="618360"/>
          </a:xfrm>
          <a:prstGeom prst="flowChartProcess">
            <a:avLst/>
          </a:prstGeom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000" dirty="0" smtClean="0"/>
              <a:t>RENDAH: </a:t>
            </a:r>
            <a:r>
              <a:rPr lang="en-US" sz="1600" dirty="0" err="1" smtClean="0"/>
              <a:t>mungkin</a:t>
            </a:r>
            <a:r>
              <a:rPr lang="en-US" sz="1600" dirty="0" smtClean="0"/>
              <a:t> </a:t>
            </a:r>
            <a:r>
              <a:rPr lang="en-US" sz="1600" dirty="0" err="1" smtClean="0"/>
              <a:t>kontak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urin</a:t>
            </a:r>
            <a:r>
              <a:rPr lang="en-US" sz="1600" dirty="0" smtClean="0"/>
              <a:t>, </a:t>
            </a:r>
            <a:r>
              <a:rPr lang="en-US" sz="1600" dirty="0" err="1" smtClean="0"/>
              <a:t>feses</a:t>
            </a:r>
            <a:r>
              <a:rPr lang="en-US" sz="1600" dirty="0" smtClean="0"/>
              <a:t>, saliva</a:t>
            </a:r>
            <a:endParaRPr lang="en-US" sz="1600" dirty="0"/>
          </a:p>
        </p:txBody>
      </p:sp>
      <p:cxnSp>
        <p:nvCxnSpPr>
          <p:cNvPr id="128" name="Straight Arrow Connector 127"/>
          <p:cNvCxnSpPr>
            <a:stCxn id="118" idx="2"/>
            <a:endCxn id="126" idx="0"/>
          </p:cNvCxnSpPr>
          <p:nvPr/>
        </p:nvCxnSpPr>
        <p:spPr>
          <a:xfrm flipH="1">
            <a:off x="4755350" y="4627964"/>
            <a:ext cx="1208744" cy="311779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118" idx="2"/>
            <a:endCxn id="127" idx="0"/>
          </p:cNvCxnSpPr>
          <p:nvPr/>
        </p:nvCxnSpPr>
        <p:spPr>
          <a:xfrm>
            <a:off x="5964094" y="4627964"/>
            <a:ext cx="1539855" cy="341232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26" idx="2"/>
            <a:endCxn id="57" idx="0"/>
          </p:cNvCxnSpPr>
          <p:nvPr/>
        </p:nvCxnSpPr>
        <p:spPr>
          <a:xfrm flipH="1">
            <a:off x="4595681" y="5601411"/>
            <a:ext cx="159669" cy="152405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7" idx="2"/>
            <a:endCxn id="58" idx="0"/>
          </p:cNvCxnSpPr>
          <p:nvPr/>
        </p:nvCxnSpPr>
        <p:spPr>
          <a:xfrm flipH="1">
            <a:off x="7265638" y="5587556"/>
            <a:ext cx="238311" cy="170202"/>
          </a:xfrm>
          <a:prstGeom prst="straightConnector1">
            <a:avLst/>
          </a:prstGeom>
          <a:ln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Alternate Process 56"/>
          <p:cNvSpPr/>
          <p:nvPr/>
        </p:nvSpPr>
        <p:spPr>
          <a:xfrm>
            <a:off x="3658220" y="5753816"/>
            <a:ext cx="1874922" cy="1034916"/>
          </a:xfrm>
          <a:prstGeom prst="flowChartAlternateProcess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400" dirty="0" smtClean="0"/>
              <a:t>PPE Set A*</a:t>
            </a:r>
            <a:endParaRPr lang="en-US" sz="2400" dirty="0"/>
          </a:p>
        </p:txBody>
      </p:sp>
      <p:sp>
        <p:nvSpPr>
          <p:cNvPr id="58" name="Alternate Process 57"/>
          <p:cNvSpPr/>
          <p:nvPr/>
        </p:nvSpPr>
        <p:spPr>
          <a:xfrm>
            <a:off x="6328177" y="5757758"/>
            <a:ext cx="1874922" cy="1034916"/>
          </a:xfrm>
          <a:prstGeom prst="flowChartAlternateProcess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26" tIns="45714" rIns="91426" bIns="45714" spcCol="0" rtlCol="0" anchor="ctr"/>
          <a:lstStyle/>
          <a:p>
            <a:pPr algn="ctr"/>
            <a:r>
              <a:rPr lang="en-US" sz="2400" dirty="0" smtClean="0"/>
              <a:t>PPE Set </a:t>
            </a:r>
            <a:r>
              <a:rPr lang="en-US" sz="2400" dirty="0"/>
              <a:t>B</a:t>
            </a:r>
            <a:r>
              <a:rPr lang="en-US" sz="2400" dirty="0" smtClean="0"/>
              <a:t>*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44770" y="5280972"/>
            <a:ext cx="3256369" cy="1323439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sz="2000" dirty="0" err="1" smtClean="0"/>
              <a:t>Lihat</a:t>
            </a:r>
            <a:r>
              <a:rPr lang="en-US" sz="2000" dirty="0" smtClean="0"/>
              <a:t> SEABCRU </a:t>
            </a:r>
            <a:r>
              <a:rPr lang="en-US" sz="2000" dirty="0" err="1" smtClean="0"/>
              <a:t>dokumen</a:t>
            </a:r>
            <a:r>
              <a:rPr lang="en-US" sz="2000" dirty="0" smtClean="0"/>
              <a:t> </a:t>
            </a:r>
            <a:r>
              <a:rPr lang="en-US" sz="2000" b="1" dirty="0" err="1" smtClean="0"/>
              <a:t>Resiko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Transmisi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Penyakit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dari</a:t>
            </a:r>
            <a:r>
              <a:rPr lang="en-US" sz="2000" b="1" dirty="0" smtClean="0"/>
              <a:t> Kalong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detailnya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6277536" y="-13953"/>
            <a:ext cx="3560205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Rekomendasi</a:t>
            </a:r>
            <a:r>
              <a:rPr lang="en-US" sz="2000" b="1" dirty="0" smtClean="0"/>
              <a:t> SEABCRU </a:t>
            </a:r>
            <a:r>
              <a:rPr lang="en-US" sz="2000" b="1" dirty="0" smtClean="0"/>
              <a:t>PPE </a:t>
            </a:r>
            <a:endParaRPr lang="en-US" sz="2000" b="1" dirty="0" smtClean="0"/>
          </a:p>
          <a:p>
            <a:r>
              <a:rPr lang="en-US" sz="2000" b="1" dirty="0" smtClean="0"/>
              <a:t>Flying </a:t>
            </a:r>
            <a:r>
              <a:rPr lang="en-US" sz="2000" b="1" dirty="0" smtClean="0"/>
              <a:t>Fox Working Group 2013</a:t>
            </a:r>
          </a:p>
          <a:p>
            <a:r>
              <a:rPr lang="en-US" sz="2000" b="1" dirty="0" smtClean="0"/>
              <a:t>					</a:t>
            </a:r>
            <a:r>
              <a:rPr lang="en-US" sz="2400" b="1" dirty="0" err="1" smtClean="0"/>
              <a:t>Skema</a:t>
            </a:r>
            <a:r>
              <a:rPr lang="en-US" sz="2400" b="1" dirty="0" smtClean="0"/>
              <a:t> </a:t>
            </a:r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7893" y="3039151"/>
            <a:ext cx="2170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Personal Protective Equipment </a:t>
            </a:r>
            <a:r>
              <a:rPr lang="en-US" dirty="0" smtClean="0"/>
              <a:t>= PPE,</a:t>
            </a:r>
          </a:p>
          <a:p>
            <a:pPr algn="ctr"/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97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EcoHealth 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OLIVAL</dc:creator>
  <cp:lastModifiedBy>TOSHIBA</cp:lastModifiedBy>
  <cp:revision>31</cp:revision>
  <cp:lastPrinted>2013-10-15T02:03:30Z</cp:lastPrinted>
  <dcterms:created xsi:type="dcterms:W3CDTF">2013-10-13T08:47:06Z</dcterms:created>
  <dcterms:modified xsi:type="dcterms:W3CDTF">2014-01-13T18:52:15Z</dcterms:modified>
</cp:coreProperties>
</file>